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1C355-98B8-4023-A001-C69D459CDAF8}" v="1" dt="2022-11-10T08:39:23.7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0872D-11F7-487F-A327-B5A12D223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0B62A0-FC0D-4DB4-81C8-B1AC85EA6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1E82AF-14DF-4CD1-B45A-9C7DDEB4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3F01A-4ABB-4016-9D11-E2ECF8AE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D34F0C-8A48-4E2C-926C-C70F3686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5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A0E4D-CD93-4314-812A-1EA0BABB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FDBB6E-B585-4FAD-B1A4-88CDA0DF0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6BC2E0-7DB9-406A-BD69-5E0F5ED7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19D511-1098-4488-9070-265806BD9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DC8729-1D68-4C20-AA61-031AFB6A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73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80EBD98-540F-4A63-8728-503197B39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FED050-5045-4D9E-8E2F-B08BD5A97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C54E77-85A6-4EC1-84B9-5EBCB59D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7D2141-A02F-4D4C-B287-161E44F2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F101E4-BC2A-428D-9C6A-99C3DACB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84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87BF9-1DEB-4C39-9AA9-2A15951C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F33ED1-B932-4D6A-AB93-B1EA6654F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19C34F-A4A5-4ABF-895B-E314A831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157E02-8C87-46A1-A51D-D71F4EA3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515A9F-E5FD-414A-91AB-CD7D0C27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78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CAED2-40EC-4253-8213-96C5BFD0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4F7F58-133D-404A-9F0A-54565CAC9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5BB00-CD24-473E-83DA-E870F46E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005CD2-C0AA-4228-9F13-45325185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64FF80-F156-46FA-9100-8C1BFAFC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63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C2DB7-A61E-47C1-B007-E8339DB1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5367D9-9CC6-4B36-9ECB-E5F8BE5C3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FB31E6-F44A-4F87-8DDC-AC7A1E3E8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382DA4-440F-4EEC-98FA-15645816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941DF0-4C4D-4648-8756-C19147A4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650FFE-F847-48A0-AE5D-6F7F7873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30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F137A-C294-4B14-A959-5B393ABE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152AF5-9322-4760-92CD-617CFE388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E9E839-242E-48A5-8586-C51C82481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C02BAF-7CB1-4F31-B3DB-97B000769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47CA990-CCE9-464D-9C1E-F13A2193D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B4F3BF-E6E6-4733-B396-60E891D3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EC727FF-D81A-44BB-A242-36CA4EC03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7B5832-01D7-4291-8C6D-08F6D8B5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75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2E01F-2566-49CC-9E0C-3CA6B4A8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6E9FFEF-B5B0-4CE3-8AC1-52DD7A25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2A6079-96EC-4125-B57B-FE0C5F4C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F97F4E-056D-4ECE-92FF-E913DFD7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0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CF9519D-72AA-4B77-8512-FBCD44C3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F63816-5F02-46BB-9B38-78ECF30D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D88043-FA4E-4D4F-B371-793ADD1F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34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4A84-F9B2-4A9A-A44D-D5DC43F1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7EB693-C4AF-4DFD-AED3-73B5F0375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AD87E00-A63F-46E3-A453-4B9878261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38B7E7-203A-431F-AE97-A1887029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80A8A2-53FC-4398-AE5D-B973E6CC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4397C6-488B-4BB9-A4F0-22FD9407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0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B8BA9-D3A8-4F1E-802F-E8348EBC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1F34288-1F97-4DF9-A3B5-17ACC885B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ACCEC0-7EE6-44D0-B058-E22B47DDE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ECDE8E-3826-4A9A-9B4F-006F0238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F6793D-F126-46BA-B990-4DF26F5A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99D02D-DCA3-4848-9B6E-CC8DA0FF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4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5D6B206-C9AF-4B55-8183-4072CA57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DC2ACE-D653-4DF9-A3CC-CC1CD12D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0E3EFA-BCB5-4FFC-A13F-0615B9DB2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2888F-A667-4D23-8294-FA0D3CB4F759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CD9D54-D6C8-4686-AE7D-1F194B23A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61BBE8-3C3D-42CD-9E43-9B5EFDAC2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EF0C-930E-4AB4-AA8E-7661085F7E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56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7D4D49-21A3-4D1B-88A1-7A2C59AA3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266" y="380999"/>
            <a:ext cx="9137467" cy="49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0AD757-2C4E-4E6D-86A4-053815305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198" y="380999"/>
            <a:ext cx="9131604" cy="23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3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1390F9-47EE-4679-A31B-E9CF9A151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266" y="380999"/>
            <a:ext cx="9137467" cy="49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3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623149-426E-43CC-827C-0492D1814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198" y="380999"/>
            <a:ext cx="9131604" cy="23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3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0FC20D-A306-4A53-B9D1-76C69A3E1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266" y="380999"/>
            <a:ext cx="9137467" cy="49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8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8DC127-F7F3-48CD-B177-F3FE48D2B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198" y="380999"/>
            <a:ext cx="9131604" cy="23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9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522CC6A-AE42-4D8D-85EB-66627272E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198" y="380999"/>
            <a:ext cx="9131604" cy="23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D2F4DF0-F1F0-4518-B8F7-C1196DFF9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382254"/>
            <a:ext cx="9144000" cy="48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1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A040D5-D4FE-4D42-B5A1-9EC437A5C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198" y="380999"/>
            <a:ext cx="9131604" cy="23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5E2728-9D94-4CB3-AC27-A5F78902E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266" y="380999"/>
            <a:ext cx="9137467" cy="49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3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9ECE3F-88EF-495E-BBD7-04C650988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198" y="380999"/>
            <a:ext cx="9131604" cy="23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2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3DF30B-D8F3-4035-AB1F-10F24C8F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266" y="380999"/>
            <a:ext cx="9137467" cy="49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0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9A0558-2784-4D5E-841E-9E62FD0EE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198" y="380999"/>
            <a:ext cx="9131604" cy="23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7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o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kom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Immanuel (Morgen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zal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er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zijn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) 	t. J.P. Kuijper; m.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Frankrijk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, 15</a:t>
            </a:r>
            <a:r>
              <a:rPr lang="en-US" altLang="nl-NL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nl-NL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eeuw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E4E8AB-7DFA-42CD-B2C6-8729F75A9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266" y="380999"/>
            <a:ext cx="9137467" cy="490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0815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392</Words>
  <Application>Microsoft Office PowerPoint</Application>
  <PresentationFormat>Breedbeeld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Jan Pieter Kuijper</cp:lastModifiedBy>
  <cp:revision>2</cp:revision>
  <dcterms:created xsi:type="dcterms:W3CDTF">2022-11-09T19:27:42Z</dcterms:created>
  <dcterms:modified xsi:type="dcterms:W3CDTF">2022-11-10T08:44:18Z</dcterms:modified>
</cp:coreProperties>
</file>